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Bicubik" charset="1" panose="02000503020000020004"/>
      <p:regular r:id="rId29"/>
    </p:embeddedFont>
    <p:embeddedFont>
      <p:font typeface="Archivo Black" charset="1" panose="020B0A03020202020B04"/>
      <p:regular r:id="rId30"/>
    </p:embeddedFont>
    <p:embeddedFont>
      <p:font typeface="Canva Sans" charset="1" panose="020B0503030501040103"/>
      <p:regular r:id="rId31"/>
    </p:embeddedFont>
    <p:embeddedFont>
      <p:font typeface="Open Sans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jpe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6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912009" y="4326276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691183"/>
            <a:ext cx="16230600" cy="2599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1"/>
              </a:lnSpc>
              <a:spcBef>
                <a:spcPct val="0"/>
              </a:spcBef>
            </a:pPr>
            <a:r>
              <a:rPr lang="en-US" sz="15008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MCSA LAB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496268" y="2949385"/>
            <a:ext cx="11533467" cy="5394258"/>
          </a:xfrm>
          <a:custGeom>
            <a:avLst/>
            <a:gdLst/>
            <a:ahLst/>
            <a:cxnLst/>
            <a:rect r="r" b="b" t="t" l="l"/>
            <a:pathLst>
              <a:path h="5394258" w="11533467">
                <a:moveTo>
                  <a:pt x="0" y="0"/>
                </a:moveTo>
                <a:lnTo>
                  <a:pt x="11533468" y="0"/>
                </a:lnTo>
                <a:lnTo>
                  <a:pt x="11533468" y="5394258"/>
                </a:lnTo>
                <a:lnTo>
                  <a:pt x="0" y="5394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062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72953" y="364895"/>
            <a:ext cx="1343407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LOCAL ADMIN SCRIPT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492359" y="2588355"/>
            <a:ext cx="12285639" cy="6506810"/>
          </a:xfrm>
          <a:custGeom>
            <a:avLst/>
            <a:gdLst/>
            <a:ahLst/>
            <a:cxnLst/>
            <a:rect r="r" b="b" t="t" l="l"/>
            <a:pathLst>
              <a:path h="6506810" w="12285639">
                <a:moveTo>
                  <a:pt x="0" y="0"/>
                </a:moveTo>
                <a:lnTo>
                  <a:pt x="12285639" y="0"/>
                </a:lnTo>
                <a:lnTo>
                  <a:pt x="12285639" y="6506810"/>
                </a:lnTo>
                <a:lnTo>
                  <a:pt x="0" y="650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60" r="0" b="-326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72953" y="364895"/>
            <a:ext cx="1343407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HR MAPPED DRIVE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14956" y="2639644"/>
            <a:ext cx="7529044" cy="5608442"/>
          </a:xfrm>
          <a:custGeom>
            <a:avLst/>
            <a:gdLst/>
            <a:ahLst/>
            <a:cxnLst/>
            <a:rect r="r" b="b" t="t" l="l"/>
            <a:pathLst>
              <a:path h="5608442" w="7529044">
                <a:moveTo>
                  <a:pt x="0" y="0"/>
                </a:moveTo>
                <a:lnTo>
                  <a:pt x="7529044" y="0"/>
                </a:lnTo>
                <a:lnTo>
                  <a:pt x="7529044" y="5608442"/>
                </a:lnTo>
                <a:lnTo>
                  <a:pt x="0" y="5608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970" t="-13805" r="-29065" b="-2406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10176" y="2639644"/>
            <a:ext cx="7482940" cy="5800789"/>
          </a:xfrm>
          <a:custGeom>
            <a:avLst/>
            <a:gdLst/>
            <a:ahLst/>
            <a:cxnLst/>
            <a:rect r="r" b="b" t="t" l="l"/>
            <a:pathLst>
              <a:path h="5800789" w="7482940">
                <a:moveTo>
                  <a:pt x="0" y="0"/>
                </a:moveTo>
                <a:lnTo>
                  <a:pt x="7482940" y="0"/>
                </a:lnTo>
                <a:lnTo>
                  <a:pt x="7482940" y="5800789"/>
                </a:lnTo>
                <a:lnTo>
                  <a:pt x="0" y="58007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687" t="-5306" r="-17442" b="-686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72953" y="383945"/>
            <a:ext cx="13434071" cy="73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PUBLIC MAPPED DRIVE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916599" y="2331831"/>
            <a:ext cx="11821062" cy="6506810"/>
          </a:xfrm>
          <a:custGeom>
            <a:avLst/>
            <a:gdLst/>
            <a:ahLst/>
            <a:cxnLst/>
            <a:rect r="r" b="b" t="t" l="l"/>
            <a:pathLst>
              <a:path h="6506810" w="11821062">
                <a:moveTo>
                  <a:pt x="0" y="0"/>
                </a:moveTo>
                <a:lnTo>
                  <a:pt x="11821063" y="0"/>
                </a:lnTo>
                <a:lnTo>
                  <a:pt x="11821063" y="6506810"/>
                </a:lnTo>
                <a:lnTo>
                  <a:pt x="0" y="650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46" r="0" b="-124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72953" y="383945"/>
            <a:ext cx="13434071" cy="73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QOUTA 2GIB FOR PUBLIC MAPPED DRIVE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044034" y="2898073"/>
            <a:ext cx="11533467" cy="6506810"/>
          </a:xfrm>
          <a:custGeom>
            <a:avLst/>
            <a:gdLst/>
            <a:ahLst/>
            <a:cxnLst/>
            <a:rect r="r" b="b" t="t" l="l"/>
            <a:pathLst>
              <a:path h="6506810" w="11533467">
                <a:moveTo>
                  <a:pt x="0" y="0"/>
                </a:moveTo>
                <a:lnTo>
                  <a:pt x="11533468" y="0"/>
                </a:lnTo>
                <a:lnTo>
                  <a:pt x="11533468" y="6506810"/>
                </a:lnTo>
                <a:lnTo>
                  <a:pt x="0" y="650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72953" y="383945"/>
            <a:ext cx="14075629" cy="147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FILE SCREENING TO BLOCK THE AUDIO AND EXECUTABLE FILE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026391" y="2545122"/>
            <a:ext cx="13568755" cy="5533412"/>
          </a:xfrm>
          <a:custGeom>
            <a:avLst/>
            <a:gdLst/>
            <a:ahLst/>
            <a:cxnLst/>
            <a:rect r="r" b="b" t="t" l="l"/>
            <a:pathLst>
              <a:path h="5533412" w="13568755">
                <a:moveTo>
                  <a:pt x="0" y="0"/>
                </a:moveTo>
                <a:lnTo>
                  <a:pt x="13568755" y="0"/>
                </a:lnTo>
                <a:lnTo>
                  <a:pt x="13568755" y="5533412"/>
                </a:lnTo>
                <a:lnTo>
                  <a:pt x="0" y="5533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823" r="0" b="-2951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72953" y="336320"/>
            <a:ext cx="14075629" cy="11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DHCP SCOPE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751490"/>
            <a:ext cx="7838978" cy="6506810"/>
          </a:xfrm>
          <a:custGeom>
            <a:avLst/>
            <a:gdLst/>
            <a:ahLst/>
            <a:cxnLst/>
            <a:rect r="r" b="b" t="t" l="l"/>
            <a:pathLst>
              <a:path h="6506810" w="7838978">
                <a:moveTo>
                  <a:pt x="0" y="0"/>
                </a:moveTo>
                <a:lnTo>
                  <a:pt x="7838978" y="0"/>
                </a:lnTo>
                <a:lnTo>
                  <a:pt x="7838978" y="6506810"/>
                </a:lnTo>
                <a:lnTo>
                  <a:pt x="0" y="650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7129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20741" y="2751490"/>
            <a:ext cx="8170818" cy="6506810"/>
          </a:xfrm>
          <a:custGeom>
            <a:avLst/>
            <a:gdLst/>
            <a:ahLst/>
            <a:cxnLst/>
            <a:rect r="r" b="b" t="t" l="l"/>
            <a:pathLst>
              <a:path h="6506810" w="8170818">
                <a:moveTo>
                  <a:pt x="0" y="0"/>
                </a:moveTo>
                <a:lnTo>
                  <a:pt x="8170819" y="0"/>
                </a:lnTo>
                <a:lnTo>
                  <a:pt x="8170819" y="6506810"/>
                </a:lnTo>
                <a:lnTo>
                  <a:pt x="0" y="6506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1154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364895"/>
            <a:ext cx="1481988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 HR-PRINTER &amp;&amp; ITS SETTING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642236" y="776812"/>
            <a:ext cx="1003528" cy="10296200"/>
          </a:xfrm>
          <a:custGeom>
            <a:avLst/>
            <a:gdLst/>
            <a:ahLst/>
            <a:cxnLst/>
            <a:rect r="r" b="b" t="t" l="l"/>
            <a:pathLst>
              <a:path h="10296200" w="1003528">
                <a:moveTo>
                  <a:pt x="0" y="0"/>
                </a:moveTo>
                <a:lnTo>
                  <a:pt x="1003528" y="0"/>
                </a:lnTo>
                <a:lnTo>
                  <a:pt x="1003528" y="10296200"/>
                </a:lnTo>
                <a:lnTo>
                  <a:pt x="0" y="1029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47856" y="3571881"/>
            <a:ext cx="15789103" cy="157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THEN CLIENT SETTING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288273" y="3432198"/>
            <a:ext cx="1003528" cy="10296200"/>
          </a:xfrm>
          <a:custGeom>
            <a:avLst/>
            <a:gdLst/>
            <a:ahLst/>
            <a:cxnLst/>
            <a:rect r="r" b="b" t="t" l="l"/>
            <a:pathLst>
              <a:path h="10296200" w="1003528">
                <a:moveTo>
                  <a:pt x="0" y="0"/>
                </a:moveTo>
                <a:lnTo>
                  <a:pt x="1003528" y="0"/>
                </a:lnTo>
                <a:lnTo>
                  <a:pt x="1003528" y="10296200"/>
                </a:lnTo>
                <a:lnTo>
                  <a:pt x="0" y="1029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9448" y="1150068"/>
            <a:ext cx="15789103" cy="6132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  <a:spcBef>
                <a:spcPct val="0"/>
              </a:spcBef>
            </a:pPr>
            <a:r>
              <a:rPr lang="en-US" sz="87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INSTALLING ISO FROM SERVER WDS NOT NEED DVD OR EXETERNAL STORAGE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089169" y="4611964"/>
            <a:ext cx="1003528" cy="10296200"/>
          </a:xfrm>
          <a:custGeom>
            <a:avLst/>
            <a:gdLst/>
            <a:ahLst/>
            <a:cxnLst/>
            <a:rect r="r" b="b" t="t" l="l"/>
            <a:pathLst>
              <a:path h="10296200" w="1003528">
                <a:moveTo>
                  <a:pt x="0" y="0"/>
                </a:moveTo>
                <a:lnTo>
                  <a:pt x="1003528" y="0"/>
                </a:lnTo>
                <a:lnTo>
                  <a:pt x="1003528" y="10296200"/>
                </a:lnTo>
                <a:lnTo>
                  <a:pt x="0" y="1029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023303" y="2660975"/>
            <a:ext cx="12241394" cy="6506810"/>
          </a:xfrm>
          <a:custGeom>
            <a:avLst/>
            <a:gdLst/>
            <a:ahLst/>
            <a:cxnLst/>
            <a:rect r="r" b="b" t="t" l="l"/>
            <a:pathLst>
              <a:path h="6506810" w="12241394">
                <a:moveTo>
                  <a:pt x="0" y="0"/>
                </a:moveTo>
                <a:lnTo>
                  <a:pt x="12241394" y="0"/>
                </a:lnTo>
                <a:lnTo>
                  <a:pt x="12241394" y="6506810"/>
                </a:lnTo>
                <a:lnTo>
                  <a:pt x="0" y="650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069" r="0" b="-306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68884" y="200022"/>
            <a:ext cx="14041411" cy="237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THE MACHINE IS JOINED TO DOMAIN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642236" y="776812"/>
            <a:ext cx="1003528" cy="10296200"/>
          </a:xfrm>
          <a:custGeom>
            <a:avLst/>
            <a:gdLst/>
            <a:ahLst/>
            <a:cxnLst/>
            <a:rect r="r" b="b" t="t" l="l"/>
            <a:pathLst>
              <a:path h="10296200" w="1003528">
                <a:moveTo>
                  <a:pt x="0" y="0"/>
                </a:moveTo>
                <a:lnTo>
                  <a:pt x="1003528" y="0"/>
                </a:lnTo>
                <a:lnTo>
                  <a:pt x="1003528" y="10296200"/>
                </a:lnTo>
                <a:lnTo>
                  <a:pt x="0" y="1029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47856" y="3571881"/>
            <a:ext cx="15789103" cy="157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FIRST SERVER SETTING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089169" y="4611964"/>
            <a:ext cx="1003528" cy="10296200"/>
          </a:xfrm>
          <a:custGeom>
            <a:avLst/>
            <a:gdLst/>
            <a:ahLst/>
            <a:cxnLst/>
            <a:rect r="r" b="b" t="t" l="l"/>
            <a:pathLst>
              <a:path h="10296200" w="1003528">
                <a:moveTo>
                  <a:pt x="0" y="0"/>
                </a:moveTo>
                <a:lnTo>
                  <a:pt x="1003528" y="0"/>
                </a:lnTo>
                <a:lnTo>
                  <a:pt x="1003528" y="10296200"/>
                </a:lnTo>
                <a:lnTo>
                  <a:pt x="0" y="1029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916599" y="2566233"/>
            <a:ext cx="11533467" cy="6506810"/>
          </a:xfrm>
          <a:custGeom>
            <a:avLst/>
            <a:gdLst/>
            <a:ahLst/>
            <a:cxnLst/>
            <a:rect r="r" b="b" t="t" l="l"/>
            <a:pathLst>
              <a:path h="6506810" w="11533467">
                <a:moveTo>
                  <a:pt x="0" y="0"/>
                </a:moveTo>
                <a:lnTo>
                  <a:pt x="11533468" y="0"/>
                </a:lnTo>
                <a:lnTo>
                  <a:pt x="11533468" y="6506810"/>
                </a:lnTo>
                <a:lnTo>
                  <a:pt x="0" y="650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68884" y="228597"/>
            <a:ext cx="14041411" cy="198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TAKE PC TO HR GROUP TO APPLY THE POLICES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089169" y="4611964"/>
            <a:ext cx="1003528" cy="10296200"/>
          </a:xfrm>
          <a:custGeom>
            <a:avLst/>
            <a:gdLst/>
            <a:ahLst/>
            <a:cxnLst/>
            <a:rect r="r" b="b" t="t" l="l"/>
            <a:pathLst>
              <a:path h="10296200" w="1003528">
                <a:moveTo>
                  <a:pt x="0" y="0"/>
                </a:moveTo>
                <a:lnTo>
                  <a:pt x="1003528" y="0"/>
                </a:lnTo>
                <a:lnTo>
                  <a:pt x="1003528" y="10296200"/>
                </a:lnTo>
                <a:lnTo>
                  <a:pt x="0" y="1029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425421" y="2433496"/>
            <a:ext cx="11533467" cy="6506810"/>
          </a:xfrm>
          <a:custGeom>
            <a:avLst/>
            <a:gdLst/>
            <a:ahLst/>
            <a:cxnLst/>
            <a:rect r="r" b="b" t="t" l="l"/>
            <a:pathLst>
              <a:path h="6506810" w="11533467">
                <a:moveTo>
                  <a:pt x="0" y="0"/>
                </a:moveTo>
                <a:lnTo>
                  <a:pt x="11533468" y="0"/>
                </a:lnTo>
                <a:lnTo>
                  <a:pt x="11533468" y="6506810"/>
                </a:lnTo>
                <a:lnTo>
                  <a:pt x="0" y="650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68884" y="228597"/>
            <a:ext cx="14041411" cy="97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ADD HOME FOLDER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089169" y="4611964"/>
            <a:ext cx="1003528" cy="10296200"/>
          </a:xfrm>
          <a:custGeom>
            <a:avLst/>
            <a:gdLst/>
            <a:ahLst/>
            <a:cxnLst/>
            <a:rect r="r" b="b" t="t" l="l"/>
            <a:pathLst>
              <a:path h="10296200" w="1003528">
                <a:moveTo>
                  <a:pt x="0" y="0"/>
                </a:moveTo>
                <a:lnTo>
                  <a:pt x="1003528" y="0"/>
                </a:lnTo>
                <a:lnTo>
                  <a:pt x="1003528" y="10296200"/>
                </a:lnTo>
                <a:lnTo>
                  <a:pt x="0" y="1029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824199" y="2411374"/>
            <a:ext cx="11533467" cy="6506810"/>
          </a:xfrm>
          <a:custGeom>
            <a:avLst/>
            <a:gdLst/>
            <a:ahLst/>
            <a:cxnLst/>
            <a:rect r="r" b="b" t="t" l="l"/>
            <a:pathLst>
              <a:path h="6506810" w="11533467">
                <a:moveTo>
                  <a:pt x="0" y="0"/>
                </a:moveTo>
                <a:lnTo>
                  <a:pt x="11533467" y="0"/>
                </a:lnTo>
                <a:lnTo>
                  <a:pt x="11533467" y="6506810"/>
                </a:lnTo>
                <a:lnTo>
                  <a:pt x="0" y="650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68884" y="228597"/>
            <a:ext cx="14041411" cy="97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HR PC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912009" y="4326276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96258" y="498624"/>
            <a:ext cx="1385913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BORCELLE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57927" y="3691183"/>
            <a:ext cx="14572145" cy="25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1"/>
              </a:lnSpc>
              <a:spcBef>
                <a:spcPct val="0"/>
              </a:spcBef>
            </a:pPr>
            <a:r>
              <a:rPr lang="en-US" sz="15008">
                <a:solidFill>
                  <a:srgbClr val="FFFFFF"/>
                </a:solidFill>
                <a:latin typeface="Bicubik"/>
                <a:ea typeface="Bicubik"/>
                <a:cs typeface="Bicubik"/>
                <a:sym typeface="Bicubik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20480" y="3319929"/>
            <a:ext cx="824704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C20BF2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36829" y="3039957"/>
            <a:ext cx="15835772" cy="4569506"/>
          </a:xfrm>
          <a:custGeom>
            <a:avLst/>
            <a:gdLst/>
            <a:ahLst/>
            <a:cxnLst/>
            <a:rect r="r" b="b" t="t" l="l"/>
            <a:pathLst>
              <a:path h="4569506" w="15835772">
                <a:moveTo>
                  <a:pt x="0" y="0"/>
                </a:moveTo>
                <a:lnTo>
                  <a:pt x="15835772" y="0"/>
                </a:lnTo>
                <a:lnTo>
                  <a:pt x="15835772" y="4569506"/>
                </a:lnTo>
                <a:lnTo>
                  <a:pt x="0" y="4569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41" t="0" r="-4710" b="-1665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01211" y="451334"/>
            <a:ext cx="1243855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ADDS &amp;&amp; INTIAL CONFIGURATION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254878" y="194977"/>
            <a:ext cx="5731216" cy="3659054"/>
            <a:chOff x="0" y="0"/>
            <a:chExt cx="1273098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3098" cy="812800"/>
            </a:xfrm>
            <a:custGeom>
              <a:avLst/>
              <a:gdLst/>
              <a:ahLst/>
              <a:cxnLst/>
              <a:rect r="r" b="b" t="t" l="l"/>
              <a:pathLst>
                <a:path h="812800" w="1273098">
                  <a:moveTo>
                    <a:pt x="636549" y="0"/>
                  </a:moveTo>
                  <a:cubicBezTo>
                    <a:pt x="284993" y="0"/>
                    <a:pt x="0" y="181951"/>
                    <a:pt x="0" y="406400"/>
                  </a:cubicBezTo>
                  <a:cubicBezTo>
                    <a:pt x="0" y="630849"/>
                    <a:pt x="284993" y="812800"/>
                    <a:pt x="636549" y="812800"/>
                  </a:cubicBezTo>
                  <a:cubicBezTo>
                    <a:pt x="988105" y="812800"/>
                    <a:pt x="1273098" y="630849"/>
                    <a:pt x="1273098" y="406400"/>
                  </a:cubicBezTo>
                  <a:cubicBezTo>
                    <a:pt x="1273098" y="181951"/>
                    <a:pt x="988105" y="0"/>
                    <a:pt x="636549" y="0"/>
                  </a:cubicBezTo>
                  <a:close/>
                </a:path>
              </a:pathLst>
            </a:custGeom>
            <a:solidFill>
              <a:srgbClr val="1D1B3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9353" y="0"/>
              <a:ext cx="1034392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Create OUs for three department and three groups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065697" y="3854031"/>
            <a:ext cx="12156605" cy="6034624"/>
          </a:xfrm>
          <a:custGeom>
            <a:avLst/>
            <a:gdLst/>
            <a:ahLst/>
            <a:cxnLst/>
            <a:rect r="r" b="b" t="t" l="l"/>
            <a:pathLst>
              <a:path h="6034624" w="12156605">
                <a:moveTo>
                  <a:pt x="0" y="0"/>
                </a:moveTo>
                <a:lnTo>
                  <a:pt x="12156606" y="0"/>
                </a:lnTo>
                <a:lnTo>
                  <a:pt x="12156606" y="6034624"/>
                </a:lnTo>
                <a:lnTo>
                  <a:pt x="0" y="6034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825" r="0" b="-6825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89519" y="2300573"/>
            <a:ext cx="13508962" cy="6778322"/>
          </a:xfrm>
          <a:custGeom>
            <a:avLst/>
            <a:gdLst/>
            <a:ahLst/>
            <a:cxnLst/>
            <a:rect r="r" b="b" t="t" l="l"/>
            <a:pathLst>
              <a:path h="6778322" w="13508962">
                <a:moveTo>
                  <a:pt x="0" y="0"/>
                </a:moveTo>
                <a:lnTo>
                  <a:pt x="13508962" y="0"/>
                </a:lnTo>
                <a:lnTo>
                  <a:pt x="13508962" y="6778322"/>
                </a:lnTo>
                <a:lnTo>
                  <a:pt x="0" y="67783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243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01211" y="451334"/>
            <a:ext cx="1243855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PASSWARD POLICY MANAGMENT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19466" y="3176670"/>
            <a:ext cx="8470571" cy="5491747"/>
          </a:xfrm>
          <a:custGeom>
            <a:avLst/>
            <a:gdLst/>
            <a:ahLst/>
            <a:cxnLst/>
            <a:rect r="r" b="b" t="t" l="l"/>
            <a:pathLst>
              <a:path h="5491747" w="8470571">
                <a:moveTo>
                  <a:pt x="0" y="0"/>
                </a:moveTo>
                <a:lnTo>
                  <a:pt x="8470571" y="0"/>
                </a:lnTo>
                <a:lnTo>
                  <a:pt x="8470571" y="5491747"/>
                </a:lnTo>
                <a:lnTo>
                  <a:pt x="0" y="5491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06" t="0" r="-10411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34698" y="3137985"/>
            <a:ext cx="8655784" cy="5569118"/>
          </a:xfrm>
          <a:custGeom>
            <a:avLst/>
            <a:gdLst/>
            <a:ahLst/>
            <a:cxnLst/>
            <a:rect r="r" b="b" t="t" l="l"/>
            <a:pathLst>
              <a:path h="5569118" w="8655784">
                <a:moveTo>
                  <a:pt x="0" y="0"/>
                </a:moveTo>
                <a:lnTo>
                  <a:pt x="8655784" y="0"/>
                </a:lnTo>
                <a:lnTo>
                  <a:pt x="8655784" y="5569117"/>
                </a:lnTo>
                <a:lnTo>
                  <a:pt x="0" y="55691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21" t="0" r="-7021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05690" y="451334"/>
            <a:ext cx="1343407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DIFFERENT POLICIES ON HR GROUPS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97483" y="2531653"/>
            <a:ext cx="13550244" cy="7644610"/>
          </a:xfrm>
          <a:custGeom>
            <a:avLst/>
            <a:gdLst/>
            <a:ahLst/>
            <a:cxnLst/>
            <a:rect r="r" b="b" t="t" l="l"/>
            <a:pathLst>
              <a:path h="7644610" w="13550244">
                <a:moveTo>
                  <a:pt x="0" y="0"/>
                </a:moveTo>
                <a:lnTo>
                  <a:pt x="13550244" y="0"/>
                </a:lnTo>
                <a:lnTo>
                  <a:pt x="13550244" y="7644610"/>
                </a:lnTo>
                <a:lnTo>
                  <a:pt x="0" y="7644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05690" y="451334"/>
            <a:ext cx="13434071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DIFFERENT POLICIES ON SALES GROUPS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73429" y="2586160"/>
            <a:ext cx="7961749" cy="5621902"/>
          </a:xfrm>
          <a:custGeom>
            <a:avLst/>
            <a:gdLst/>
            <a:ahLst/>
            <a:cxnLst/>
            <a:rect r="r" b="b" t="t" l="l"/>
            <a:pathLst>
              <a:path h="5621902" w="7961749">
                <a:moveTo>
                  <a:pt x="0" y="0"/>
                </a:moveTo>
                <a:lnTo>
                  <a:pt x="7961749" y="0"/>
                </a:lnTo>
                <a:lnTo>
                  <a:pt x="7961749" y="5621903"/>
                </a:lnTo>
                <a:lnTo>
                  <a:pt x="0" y="5621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4860" b="-1574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72516" y="2586160"/>
            <a:ext cx="7639874" cy="5621902"/>
          </a:xfrm>
          <a:custGeom>
            <a:avLst/>
            <a:gdLst/>
            <a:ahLst/>
            <a:cxnLst/>
            <a:rect r="r" b="b" t="t" l="l"/>
            <a:pathLst>
              <a:path h="5621902" w="7639874">
                <a:moveTo>
                  <a:pt x="0" y="0"/>
                </a:moveTo>
                <a:lnTo>
                  <a:pt x="7639873" y="0"/>
                </a:lnTo>
                <a:lnTo>
                  <a:pt x="7639873" y="5621903"/>
                </a:lnTo>
                <a:lnTo>
                  <a:pt x="0" y="5621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370" t="0" r="-44593" b="-1574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05690" y="451334"/>
            <a:ext cx="1343407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DNS RECORD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1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03187" y="7906771"/>
            <a:ext cx="463982" cy="4760457"/>
          </a:xfrm>
          <a:custGeom>
            <a:avLst/>
            <a:gdLst/>
            <a:ahLst/>
            <a:cxnLst/>
            <a:rect r="r" b="b" t="t" l="l"/>
            <a:pathLst>
              <a:path h="4760457" w="463982">
                <a:moveTo>
                  <a:pt x="0" y="0"/>
                </a:moveTo>
                <a:lnTo>
                  <a:pt x="463982" y="0"/>
                </a:lnTo>
                <a:lnTo>
                  <a:pt x="463982" y="4760458"/>
                </a:lnTo>
                <a:lnTo>
                  <a:pt x="0" y="4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144623" y="8078534"/>
            <a:ext cx="143377" cy="1179766"/>
            <a:chOff x="0" y="0"/>
            <a:chExt cx="46272" cy="380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72" cy="380749"/>
            </a:xfrm>
            <a:custGeom>
              <a:avLst/>
              <a:gdLst/>
              <a:ahLst/>
              <a:cxnLst/>
              <a:rect r="r" b="b" t="t" l="l"/>
              <a:pathLst>
                <a:path h="380749" w="46272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01014" y="2011714"/>
            <a:ext cx="13038747" cy="7356040"/>
          </a:xfrm>
          <a:custGeom>
            <a:avLst/>
            <a:gdLst/>
            <a:ahLst/>
            <a:cxnLst/>
            <a:rect r="r" b="b" t="t" l="l"/>
            <a:pathLst>
              <a:path h="7356040" w="13038747">
                <a:moveTo>
                  <a:pt x="0" y="0"/>
                </a:moveTo>
                <a:lnTo>
                  <a:pt x="13038747" y="0"/>
                </a:lnTo>
                <a:lnTo>
                  <a:pt x="13038747" y="7356040"/>
                </a:lnTo>
                <a:lnTo>
                  <a:pt x="0" y="7356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05690" y="451334"/>
            <a:ext cx="1343407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DISK MANAGMENT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DAGEoUQGlms</dc:identifier>
  <dcterms:modified xsi:type="dcterms:W3CDTF">2011-08-01T06:04:30Z</dcterms:modified>
  <cp:revision>1</cp:revision>
  <dc:title>Pooling layer</dc:title>
</cp:coreProperties>
</file>